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charts/chart2.xml" ContentType="application/vnd.openxmlformats-officedocument.drawingml.chart+xml"/>
  <Default Extension="xlsx" ContentType="application/vnd.openxmlformats-officedocument.spreadsheetml.sheet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2" r:id="rId2"/>
    <p:sldId id="256" r:id="rId3"/>
    <p:sldId id="257" r:id="rId4"/>
    <p:sldId id="260" r:id="rId5"/>
    <p:sldId id="258" r:id="rId6"/>
    <p:sldId id="259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72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Race and Ethnicity of Bertie Children Population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White</c:v>
                </c:pt>
                <c:pt idx="1">
                  <c:v>Black</c:v>
                </c:pt>
                <c:pt idx="2">
                  <c:v>Hispanic</c:v>
                </c:pt>
                <c:pt idx="3">
                  <c:v>American Indian</c:v>
                </c:pt>
                <c:pt idx="4">
                  <c:v>Asian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57.4</c:v>
                </c:pt>
                <c:pt idx="1">
                  <c:v>29.9</c:v>
                </c:pt>
                <c:pt idx="2">
                  <c:v>9.6</c:v>
                </c:pt>
                <c:pt idx="3">
                  <c:v>1.5</c:v>
                </c:pt>
                <c:pt idx="4">
                  <c:v>2.3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Bertie Racial Breakdown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White</c:v>
                </c:pt>
                <c:pt idx="1">
                  <c:v>Black</c:v>
                </c:pt>
                <c:pt idx="2">
                  <c:v>Hispanic </c:v>
                </c:pt>
                <c:pt idx="3">
                  <c:v>American Indian</c:v>
                </c:pt>
                <c:pt idx="4">
                  <c:v>Asian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12.1</c:v>
                </c:pt>
                <c:pt idx="1">
                  <c:v>85.9</c:v>
                </c:pt>
                <c:pt idx="2">
                  <c:v>1.0</c:v>
                </c:pt>
                <c:pt idx="3">
                  <c:v>0.5</c:v>
                </c:pt>
                <c:pt idx="4">
                  <c:v>0.5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939B-BB06-074A-B3F5-2AAF98BE3213}" type="datetimeFigureOut">
              <a:rPr lang="en-US" smtClean="0"/>
              <a:pPr/>
              <a:t>4/5/12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A66F-EDF6-B745-9A46-EDFE06488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939B-BB06-074A-B3F5-2AAF98BE3213}" type="datetimeFigureOut">
              <a:rPr lang="en-US" smtClean="0"/>
              <a:pPr/>
              <a:t>4/5/12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A66F-EDF6-B745-9A46-EDFE06488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939B-BB06-074A-B3F5-2AAF98BE3213}" type="datetimeFigureOut">
              <a:rPr lang="en-US" smtClean="0"/>
              <a:pPr/>
              <a:t>4/5/12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A66F-EDF6-B745-9A46-EDFE06488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939B-BB06-074A-B3F5-2AAF98BE3213}" type="datetimeFigureOut">
              <a:rPr lang="en-US" smtClean="0"/>
              <a:pPr/>
              <a:t>4/5/12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A66F-EDF6-B745-9A46-EDFE06488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939B-BB06-074A-B3F5-2AAF98BE3213}" type="datetimeFigureOut">
              <a:rPr lang="en-US" smtClean="0"/>
              <a:pPr/>
              <a:t>4/5/12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A66F-EDF6-B745-9A46-EDFE06488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939B-BB06-074A-B3F5-2AAF98BE3213}" type="datetimeFigureOut">
              <a:rPr lang="en-US" smtClean="0"/>
              <a:pPr/>
              <a:t>4/5/12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A66F-EDF6-B745-9A46-EDFE06488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939B-BB06-074A-B3F5-2AAF98BE3213}" type="datetimeFigureOut">
              <a:rPr lang="en-US" smtClean="0"/>
              <a:pPr/>
              <a:t>4/5/12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A66F-EDF6-B745-9A46-EDFE06488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939B-BB06-074A-B3F5-2AAF98BE3213}" type="datetimeFigureOut">
              <a:rPr lang="en-US" smtClean="0"/>
              <a:pPr/>
              <a:t>4/5/12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A66F-EDF6-B745-9A46-EDFE06488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939B-BB06-074A-B3F5-2AAF98BE3213}" type="datetimeFigureOut">
              <a:rPr lang="en-US" smtClean="0"/>
              <a:pPr/>
              <a:t>4/5/12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A66F-EDF6-B745-9A46-EDFE06488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939B-BB06-074A-B3F5-2AAF98BE3213}" type="datetimeFigureOut">
              <a:rPr lang="en-US" smtClean="0"/>
              <a:pPr/>
              <a:t>4/5/12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A66F-EDF6-B745-9A46-EDFE06488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2939B-BB06-074A-B3F5-2AAF98BE3213}" type="datetimeFigureOut">
              <a:rPr lang="en-US" smtClean="0"/>
              <a:pPr/>
              <a:t>4/5/12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4A66F-EDF6-B745-9A46-EDFE06488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2939B-BB06-074A-B3F5-2AAF98BE3213}" type="datetimeFigureOut">
              <a:rPr lang="en-US" smtClean="0"/>
              <a:pPr/>
              <a:t>4/5/12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4A66F-EDF6-B745-9A46-EDFE064889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Cognitive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015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90% of Brain Growth occurs before kindergarten.</a:t>
            </a:r>
            <a:endParaRPr lang="en-US" sz="2800" dirty="0"/>
          </a:p>
        </p:txBody>
      </p:sp>
      <p:pic>
        <p:nvPicPr>
          <p:cNvPr id="4" name="Picture 3" descr="lombros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9137" y="2162301"/>
            <a:ext cx="5357014" cy="2352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5401725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Source: Paul Lombroso, “Development of the cerebral cortex. VI. Growth Factors I.”  </a:t>
            </a:r>
            <a:r>
              <a:rPr lang="en-US" dirty="0" smtClean="0"/>
              <a:t>Journal of the American Academy of child and Adolescent Psychiatry</a:t>
            </a:r>
            <a:r>
              <a:rPr lang="en-US" i="1" dirty="0" smtClean="0"/>
              <a:t> 37(6): 674-675, 1998</a:t>
            </a:r>
            <a:endParaRPr lang="en-US" dirty="0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371600" y="4514692"/>
            <a:ext cx="3505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30000"/>
              </a:spcBef>
            </a:pPr>
            <a:r>
              <a:rPr lang="en-US" sz="1600" b="1" dirty="0"/>
              <a:t>Newborn brain size compared to that of a 6-year-old brain</a:t>
            </a:r>
            <a:endParaRPr lang="en-US" sz="1600" dirty="0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876800" y="4514692"/>
            <a:ext cx="3200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spcBef>
                <a:spcPct val="30000"/>
              </a:spcBef>
            </a:pPr>
            <a:r>
              <a:rPr lang="en-US" sz="1600" b="1" dirty="0"/>
              <a:t>Newborn neural networks compared to networks of a 6-year-old</a:t>
            </a:r>
            <a:endParaRPr lang="en-U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Snap Shot of Bertie County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10 Growing Schools of a Turn around District</a:t>
            </a:r>
            <a:endParaRPr 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Do we Teach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Racial Breakdown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we Teach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County Statistics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Bertie County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NC State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Population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20,533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8,047,333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(Age</a:t>
                      </a:r>
                      <a:r>
                        <a:rPr lang="en-US" baseline="0" dirty="0" smtClean="0"/>
                        <a:t> 25+) </a:t>
                      </a:r>
                      <a:r>
                        <a:rPr lang="en-US" baseline="0" dirty="0" err="1" smtClean="0"/>
                        <a:t>w</a:t>
                      </a:r>
                      <a:r>
                        <a:rPr lang="en-US" baseline="0" dirty="0" smtClean="0"/>
                        <a:t>/College Degree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House Hold Size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House Hold Income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$25,497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$40,360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Unemployment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7.6%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4.9%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of children in Poverty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District Spending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1,899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2,130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are we Educating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Statistics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Bertie County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NC State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Population is Schools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3,030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1,429,253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Drop Out 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4.27%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Eligible</a:t>
                      </a:r>
                      <a:r>
                        <a:rPr lang="en-US" baseline="0" dirty="0" smtClean="0"/>
                        <a:t> for F/R Lunch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SAT Scores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Student Teacher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r>
                        <a:rPr lang="en-US" baseline="0" dirty="0" smtClean="0"/>
                        <a:t> :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29.9 : 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Schools Success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54793" y="1417638"/>
          <a:ext cx="5486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 AYP Target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 of 34 Targets Met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Fully Licensed Teachers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HQ Teachers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98%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280385" y="3934347"/>
            <a:ext cx="6572265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Success is Attainable</a:t>
            </a:r>
            <a:endParaRPr lang="en-US" sz="5400" b="1" cap="none" spc="0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229</Words>
  <Application>Microsoft Macintosh PowerPoint</Application>
  <PresentationFormat>On-screen Show (4:3)</PresentationFormat>
  <Paragraphs>64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Cognitive Development</vt:lpstr>
      <vt:lpstr>Snap Shot of Bertie County</vt:lpstr>
      <vt:lpstr>Who Do we Teach</vt:lpstr>
      <vt:lpstr>Racial Breakdown</vt:lpstr>
      <vt:lpstr>Where do we Teach</vt:lpstr>
      <vt:lpstr>Who are we Educating</vt:lpstr>
      <vt:lpstr>Schools Success</vt:lpstr>
    </vt:vector>
  </TitlesOfParts>
  <Company>NCSU CED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District Poverty</dc:title>
  <dc:creator>NELA Fellow</dc:creator>
  <cp:lastModifiedBy>NELA Fellow</cp:lastModifiedBy>
  <cp:revision>7</cp:revision>
  <dcterms:created xsi:type="dcterms:W3CDTF">2012-04-05T21:09:18Z</dcterms:created>
  <dcterms:modified xsi:type="dcterms:W3CDTF">2012-04-05T21:10:30Z</dcterms:modified>
</cp:coreProperties>
</file>